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65731" autoAdjust="0"/>
  </p:normalViewPr>
  <p:slideViewPr>
    <p:cSldViewPr showGuides="1">
      <p:cViewPr varScale="1">
        <p:scale>
          <a:sx n="78" d="100"/>
          <a:sy n="78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313C9-1B82-4A0D-8F5A-847D718771D4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2DBD9-3FDF-4D22-A151-D1806027E45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8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4572" y="2954215"/>
            <a:ext cx="5788856" cy="5874475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Aft>
                <a:spcPts val="300"/>
              </a:spcAft>
            </a:pPr>
            <a:endParaRPr lang="en-US" sz="1400" b="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20726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16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47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10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59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63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93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5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502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FA4C7614-15A9-43A8-9E98-106A33ED6C41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12/21/2013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EFED3CB9-049B-4F4F-82D1-8A95299C975C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‹N°›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20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66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043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A4C7614-15A9-43A8-9E98-106A33ED6C41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12/21/2013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FED3CB9-049B-4F4F-82D1-8A95299C975C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‹N°›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44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15000">
              <a:schemeClr val="tx1">
                <a:lumMod val="95000"/>
                <a:lumOff val="5000"/>
              </a:schemeClr>
            </a:gs>
            <a:gs pos="85000">
              <a:schemeClr val="tx1">
                <a:lumMod val="95000"/>
                <a:lumOff val="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/>
          <p:cNvGrpSpPr/>
          <p:nvPr/>
        </p:nvGrpSpPr>
        <p:grpSpPr>
          <a:xfrm>
            <a:off x="1314083" y="1813035"/>
            <a:ext cx="7362497" cy="3231931"/>
            <a:chOff x="890752" y="1813035"/>
            <a:chExt cx="7362497" cy="3231931"/>
          </a:xfrm>
          <a:scene3d>
            <a:camera prst="perspectiveRight"/>
            <a:lightRig rig="threePt" dir="t"/>
          </a:scene3d>
        </p:grpSpPr>
        <p:sp>
          <p:nvSpPr>
            <p:cNvPr id="7" name="Rounded Rectangle 6"/>
            <p:cNvSpPr/>
            <p:nvPr/>
          </p:nvSpPr>
          <p:spPr>
            <a:xfrm>
              <a:off x="1044802" y="1992332"/>
              <a:ext cx="7014066" cy="2849464"/>
            </a:xfrm>
            <a:prstGeom prst="roundRect">
              <a:avLst>
                <a:gd name="adj" fmla="val 831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5000" b="1" kern="120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ranklin Gothic Medium" pitchFamily="34" charset="0"/>
                <a:ea typeface="+mn-ea"/>
                <a:cs typeface="+mn-cs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034231" y="2280722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890752" y="1813035"/>
              <a:ext cx="7362497" cy="3231931"/>
            </a:xfrm>
            <a:prstGeom prst="roundRect">
              <a:avLst>
                <a:gd name="adj" fmla="val 8932"/>
              </a:avLst>
            </a:prstGeom>
            <a:noFill/>
            <a:ln w="127000" cap="rnd" cmpd="sng">
              <a:solidFill>
                <a:schemeClr val="bg1"/>
              </a:solidFill>
              <a:prstDash val="sysDot"/>
            </a:ln>
            <a:effectLst>
              <a:glow rad="139700">
                <a:srgbClr val="FFC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kern="120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034231" y="2602455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034231" y="2924188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034231" y="3245921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034231" y="3567654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034231" y="3889387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034231" y="4211120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34231" y="4532853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1064967" y="2003100"/>
              <a:ext cx="7014066" cy="2849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5300"/>
                </a:lnSpc>
                <a:buNone/>
              </a:pPr>
              <a:r>
                <a:rPr lang="fr-FR" sz="50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chemeClr val="tx1"/>
                      </a:gs>
                    </a:gsLst>
                    <a:lin ang="5400000"/>
                  </a:gra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Franklin Gothic Medium" pitchFamily="34" charset="0"/>
                </a:rPr>
                <a:t>LE PRESIDENT</a:t>
              </a:r>
              <a:endParaRPr lang="fr-FR" sz="50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chemeClr val="tx1"/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</a:endParaRPr>
            </a:p>
            <a:p>
              <a:pPr algn="ctr">
                <a:lnSpc>
                  <a:spcPts val="5300"/>
                </a:lnSpc>
                <a:buNone/>
              </a:pPr>
              <a:r>
                <a:rPr lang="fr-FR" sz="50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chemeClr val="tx1"/>
                      </a:gs>
                    </a:gsLst>
                    <a:lin ang="5400000"/>
                  </a:gra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Franklin Gothic Medium" pitchFamily="34" charset="0"/>
                </a:rPr>
                <a:t> </a:t>
              </a:r>
              <a:r>
                <a:rPr lang="fr-FR" sz="50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chemeClr val="tx1"/>
                      </a:gs>
                    </a:gsLst>
                    <a:lin ang="5400000"/>
                  </a:gra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Franklin Gothic Medium" pitchFamily="34" charset="0"/>
                </a:rPr>
                <a:t>LE COMITE</a:t>
              </a:r>
            </a:p>
            <a:p>
              <a:pPr algn="ctr">
                <a:lnSpc>
                  <a:spcPts val="5300"/>
                </a:lnSpc>
                <a:buNone/>
              </a:pPr>
              <a:r>
                <a:rPr lang="fr-FR" sz="50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chemeClr val="tx1"/>
                      </a:gs>
                    </a:gsLst>
                    <a:lin ang="5400000"/>
                  </a:gra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Franklin Gothic Medium" pitchFamily="34" charset="0"/>
                </a:rPr>
                <a:t>VOUS SOUHAITENT</a:t>
              </a:r>
            </a:p>
            <a:p>
              <a:pPr algn="ctr">
                <a:lnSpc>
                  <a:spcPts val="5300"/>
                </a:lnSpc>
                <a:buNone/>
              </a:pPr>
              <a:r>
                <a:rPr lang="fr-FR" sz="50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chemeClr val="tx1"/>
                      </a:gs>
                    </a:gsLst>
                    <a:lin ang="5400000"/>
                  </a:gra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Franklin Gothic Medium" pitchFamily="34" charset="0"/>
                </a:rPr>
                <a:t>UN BON NOËL</a:t>
              </a:r>
              <a:endParaRPr lang="fr-FR" sz="50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chemeClr val="tx1"/>
                    </a:gs>
                  </a:gsLst>
                  <a:lin ang="5400000"/>
                </a:gra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Franklin Gothic Medium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90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B42413E-C361-42C6-8A9C-EC0D7786D1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Texte défilant avec rotation en perspective 3D</Template>
  <TotalTime>0</TotalTime>
  <Words>10</Words>
  <Application>Microsoft Office PowerPoint</Application>
  <PresentationFormat>Affichage à l'écran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Franklin Gothic Medium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2013-12-21T17:09:43Z</dcterms:created>
  <dcterms:modified xsi:type="dcterms:W3CDTF">2013-12-21T21:53:43Z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TC024238889991</vt:lpwstr>
  </property>
</Properties>
</file>